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wmv" ContentType="video/x-ms-wmv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3" r:id="rId11"/>
    <p:sldId id="261" r:id="rId12"/>
  </p:sldIdLst>
  <p:sldSz cx="9144000" cy="5143500" type="screen16x9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80" autoAdjust="0"/>
    <p:restoredTop sz="94660" autoAdjust="0"/>
  </p:normalViewPr>
  <p:slideViewPr>
    <p:cSldViewPr snapToGrid="0">
      <p:cViewPr varScale="1">
        <p:scale>
          <a:sx n="117" d="100"/>
          <a:sy n="117" d="100"/>
        </p:scale>
        <p:origin x="-102" y="-87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3.gif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NUL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9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6265"/>
            <a:ext cx="9144000" cy="480631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10427"/>
            <a:ext cx="9144000" cy="46402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12179"/>
            <a:ext cx="9144000" cy="4645706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218"/>
          <a:stretch/>
        </p:blipFill>
        <p:spPr>
          <a:xfrm>
            <a:off x="0" y="126316"/>
            <a:ext cx="9144000" cy="469968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17622"/>
            <a:ext cx="9144000" cy="464026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07624"/>
            <a:ext cx="9144000" cy="4645706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774"/>
          <a:stretch/>
        </p:blipFill>
        <p:spPr>
          <a:xfrm>
            <a:off x="0" y="113178"/>
            <a:ext cx="9144000" cy="46249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98081"/>
            <a:ext cx="9144000" cy="4640263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82871"/>
            <a:ext cx="9144000" cy="464570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914" y="4801025"/>
            <a:ext cx="1656000" cy="14703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292"/>
          <a:stretch/>
        </p:blipFill>
        <p:spPr>
          <a:xfrm>
            <a:off x="0" y="83155"/>
            <a:ext cx="9144000" cy="4610960"/>
          </a:xfrm>
          <a:prstGeom prst="rect">
            <a:avLst/>
          </a:prstGeom>
        </p:spPr>
      </p:pic>
      <p:sp>
        <p:nvSpPr>
          <p:cNvPr id="9" name="Rechthoek 8"/>
          <p:cNvSpPr/>
          <p:nvPr userDrawn="1"/>
        </p:nvSpPr>
        <p:spPr bwMode="gray">
          <a:xfrm>
            <a:off x="0" y="0"/>
            <a:ext cx="9144000" cy="6902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2363" y="158998"/>
            <a:ext cx="1425600" cy="401816"/>
          </a:xfrm>
          <a:prstGeom prst="rect">
            <a:avLst/>
          </a:prstGeom>
        </p:spPr>
      </p:pic>
      <p:sp>
        <p:nvSpPr>
          <p:cNvPr id="20" name="Tijdelijke aanduiding voor datum 3"/>
          <p:cNvSpPr>
            <a:spLocks noGrp="1"/>
          </p:cNvSpPr>
          <p:nvPr>
            <p:ph type="dt" sz="half" idx="10"/>
          </p:nvPr>
        </p:nvSpPr>
        <p:spPr>
          <a:xfrm>
            <a:off x="5032782" y="4305554"/>
            <a:ext cx="3869918" cy="273844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endParaRPr lang="nl-NL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5032800" y="3463200"/>
            <a:ext cx="3870000" cy="604800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spAutoFit/>
          </a:bodyPr>
          <a:lstStyle>
            <a:lvl1pPr>
              <a:defRPr lang="en-US">
                <a:solidFill>
                  <a:schemeClr val="tx1"/>
                </a:solidFill>
              </a:defRPr>
            </a:lvl1pPr>
          </a:lstStyle>
          <a:p>
            <a:pPr lvl="0">
              <a:lnSpc>
                <a:spcPts val="20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5032800" y="3974400"/>
            <a:ext cx="3870000" cy="352404"/>
          </a:xfrm>
        </p:spPr>
        <p:txBody>
          <a:bodyPr vert="horz" wrap="square" lIns="91440" tIns="45720" rIns="91440" bIns="45720" rtlCol="0" anchor="t" anchorCtr="0">
            <a:spAutoFit/>
          </a:bodyPr>
          <a:lstStyle>
            <a:lvl1pPr marL="179388" indent="-179388">
              <a:buFontTx/>
              <a:buNone/>
              <a:defRPr lang="en-US" sz="2000" b="0"/>
            </a:lvl1pPr>
          </a:lstStyle>
          <a:p>
            <a:pPr marL="0" lvl="0" indent="0">
              <a:lnSpc>
                <a:spcPts val="2000"/>
              </a:lnSpc>
            </a:pPr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87583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9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7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6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4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3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2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etering_slide.jpg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624740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1"/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 bwMode="white">
          <a:xfrm>
            <a:off x="429699" y="1095375"/>
            <a:ext cx="4744800" cy="1015200"/>
          </a:xfrm>
        </p:spPr>
        <p:txBody>
          <a:bodyPr vert="horz" wrap="square" lIns="91440" tIns="45720" rIns="91440" bIns="45720" rtlCol="0" anchor="b" anchorCtr="0">
            <a:spAutoFit/>
          </a:bodyPr>
          <a:lstStyle>
            <a:lvl1pPr>
              <a:lnSpc>
                <a:spcPts val="3600"/>
              </a:lnSpc>
              <a:defRPr lang="en-US" sz="3600">
                <a:solidFill>
                  <a:schemeClr val="bg1"/>
                </a:solidFill>
              </a:defRPr>
            </a:lvl1pPr>
          </a:lstStyle>
          <a:p>
            <a:pPr lvl="0" algn="l">
              <a:lnSpc>
                <a:spcPts val="3600"/>
              </a:lnSpc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 bwMode="white">
          <a:xfrm>
            <a:off x="428400" y="2026800"/>
            <a:ext cx="4251600" cy="4788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179388" indent="-179388">
              <a:buFontTx/>
              <a:buNone/>
              <a:defRPr lang="en-US" sz="2800" b="0">
                <a:solidFill>
                  <a:schemeClr val="bg1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2574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 flipH="1">
            <a:off x="8478158" y="47620"/>
            <a:ext cx="659495" cy="1868266"/>
            <a:chOff x="0" y="47620"/>
            <a:chExt cx="659495" cy="1868266"/>
          </a:xfrm>
        </p:grpSpPr>
        <p:pic>
          <p:nvPicPr>
            <p:cNvPr id="15" name="Afbeelding 31" descr="dot.png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-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p:blipFill>
          <p:spPr>
            <a:xfrm>
              <a:off x="0" y="47620"/>
              <a:ext cx="659495" cy="1847850"/>
            </a:xfrm>
            <a:prstGeom prst="rect">
              <a:avLst/>
            </a:prstGeom>
          </p:spPr>
        </p:pic>
        <p:sp>
          <p:nvSpPr>
            <p:cNvPr id="18" name="Rechthoek 22"/>
            <p:cNvSpPr/>
            <p:nvPr userDrawn="1"/>
          </p:nvSpPr>
          <p:spPr bwMode="white">
            <a:xfrm>
              <a:off x="242849" y="1656894"/>
              <a:ext cx="250637" cy="2589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8" name="Tijdelijke aanduiding voor inhoud 9" descr="boog.png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2772001" cy="5143501"/>
          </a:xfrm>
          <a:prstGeom prst="rect">
            <a:avLst/>
          </a:prstGeom>
        </p:spPr>
      </p:pic>
      <p:pic>
        <p:nvPicPr>
          <p:cNvPr id="9" name="Afbeelding 8" descr="logo.png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1866" y="4619327"/>
            <a:ext cx="1226897" cy="345811"/>
          </a:xfrm>
          <a:prstGeom prst="rect">
            <a:avLst/>
          </a:prstGeom>
        </p:spPr>
      </p:pic>
      <p:sp>
        <p:nvSpPr>
          <p:cNvPr id="16" name="Title Placeholder 1"/>
          <p:cNvSpPr>
            <a:spLocks noGrp="1"/>
          </p:cNvSpPr>
          <p:nvPr>
            <p:ph type="title"/>
          </p:nvPr>
        </p:nvSpPr>
        <p:spPr>
          <a:xfrm>
            <a:off x="2755804" y="461502"/>
            <a:ext cx="5845271" cy="425758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lvl="0" algn="l">
              <a:lnSpc>
                <a:spcPts val="2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7" name="Text Placeholder 2"/>
          <p:cNvSpPr>
            <a:spLocks noGrp="1"/>
          </p:cNvSpPr>
          <p:nvPr>
            <p:ph type="body" idx="13"/>
          </p:nvPr>
        </p:nvSpPr>
        <p:spPr>
          <a:xfrm>
            <a:off x="2755804" y="759600"/>
            <a:ext cx="5845271" cy="478800"/>
          </a:xfrm>
        </p:spPr>
        <p:txBody>
          <a:bodyPr vert="horz" lIns="91440" tIns="45720" rIns="91440" bIns="45720" rtlCol="0" anchor="b">
            <a:noAutofit/>
          </a:bodyPr>
          <a:lstStyle>
            <a:lvl1pPr marL="179388" indent="-179388">
              <a:buFontTx/>
              <a:buNone/>
              <a:defRPr lang="en-US" sz="2800" b="0" smtClean="0">
                <a:solidFill>
                  <a:schemeClr val="tx2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sz="half" idx="1"/>
          </p:nvPr>
        </p:nvSpPr>
        <p:spPr>
          <a:xfrm>
            <a:off x="2755804" y="1385777"/>
            <a:ext cx="5845271" cy="3129073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388" lvl="0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  <a:p>
            <a:pPr marL="179388" lvl="1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Second level</a:t>
            </a:r>
          </a:p>
          <a:p>
            <a:pPr marL="179388" lvl="2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Third level</a:t>
            </a:r>
          </a:p>
          <a:p>
            <a:pPr marL="179388" lvl="3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Fourth level</a:t>
            </a:r>
          </a:p>
          <a:p>
            <a:pPr marL="179388" lvl="4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Fifth level</a:t>
            </a:r>
            <a:endParaRPr lang="en-US"/>
          </a:p>
        </p:txBody>
      </p:sp>
      <p:sp>
        <p:nvSpPr>
          <p:cNvPr id="24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1"/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6" name="Content Placeholder 2"/>
          <p:cNvSpPr>
            <a:spLocks noGrp="1"/>
          </p:cNvSpPr>
          <p:nvPr>
            <p:ph sz="half" idx="16"/>
          </p:nvPr>
        </p:nvSpPr>
        <p:spPr bwMode="white">
          <a:xfrm>
            <a:off x="150008" y="874713"/>
            <a:ext cx="2272818" cy="3394075"/>
          </a:xfrm>
        </p:spPr>
        <p:txBody>
          <a:bodyPr vert="horz" lIns="91440" tIns="45720" rIns="91440" bIns="45720" rtlCol="0" anchor="ctr" anchorCtr="0">
            <a:noAutofit/>
          </a:bodyPr>
          <a:lstStyle>
            <a:lvl1pPr marL="0" indent="0">
              <a:buFontTx/>
              <a:buNone/>
              <a:defRPr lang="en-US" sz="2400" i="1" smtClean="0">
                <a:solidFill>
                  <a:schemeClr val="bg1"/>
                </a:solidFill>
              </a:defRPr>
            </a:lvl1pPr>
            <a:lvl2pPr marL="180975" indent="0">
              <a:buFontTx/>
              <a:buNone/>
              <a:defRPr lang="en-US" sz="2400" i="1" smtClean="0"/>
            </a:lvl2pPr>
            <a:lvl3pPr marL="355600" indent="0">
              <a:buFontTx/>
              <a:buNone/>
              <a:defRPr lang="en-US" sz="2400" i="1" smtClean="0"/>
            </a:lvl3pPr>
            <a:lvl4pPr marL="538163" indent="0">
              <a:buFontTx/>
              <a:buNone/>
              <a:defRPr lang="en-US" sz="2400" i="1" smtClean="0"/>
            </a:lvl4pPr>
            <a:lvl5pPr marL="719138" indent="0">
              <a:buFontTx/>
              <a:buNone/>
              <a:defRPr lang="en-US" sz="2400" i="1"/>
            </a:lvl5pPr>
          </a:lstStyle>
          <a:p>
            <a:pPr marL="179388" lvl="0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257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pPr lvl="0" algn="l">
              <a:lnSpc>
                <a:spcPts val="2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idx="13"/>
          </p:nvPr>
        </p:nvSpPr>
        <p:spPr>
          <a:xfrm>
            <a:off x="428400" y="759600"/>
            <a:ext cx="7160400" cy="478800"/>
          </a:xfrm>
        </p:spPr>
        <p:txBody>
          <a:bodyPr vert="horz" lIns="91440" tIns="45720" rIns="91440" bIns="45720" rtlCol="0" anchor="b">
            <a:noAutofit/>
          </a:bodyPr>
          <a:lstStyle>
            <a:lvl1pPr marL="179388" indent="-179388">
              <a:buFontTx/>
              <a:buNone/>
              <a:defRPr lang="en-US" sz="2800" b="0" smtClean="0">
                <a:solidFill>
                  <a:schemeClr val="tx2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sz="half" idx="1"/>
          </p:nvPr>
        </p:nvSpPr>
        <p:spPr>
          <a:xfrm>
            <a:off x="429699" y="1385776"/>
            <a:ext cx="3805200" cy="322920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388" lvl="0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  <a:p>
            <a:pPr marL="179388" lvl="1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Second level</a:t>
            </a:r>
          </a:p>
          <a:p>
            <a:pPr marL="179388" lvl="2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Third level</a:t>
            </a:r>
          </a:p>
          <a:p>
            <a:pPr marL="179388" lvl="3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Fourth level</a:t>
            </a:r>
          </a:p>
          <a:p>
            <a:pPr marL="179388" lvl="4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4"/>
          </p:nvPr>
        </p:nvSpPr>
        <p:spPr>
          <a:xfrm>
            <a:off x="4437980" y="1385775"/>
            <a:ext cx="3806020" cy="322920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388" lvl="0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  <a:p>
            <a:pPr marL="179388" lvl="1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Second level</a:t>
            </a:r>
          </a:p>
          <a:p>
            <a:pPr marL="179388" lvl="2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Third level</a:t>
            </a:r>
          </a:p>
          <a:p>
            <a:pPr marL="179388" lvl="3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Fourth level</a:t>
            </a:r>
          </a:p>
          <a:p>
            <a:pPr marL="179388" lvl="4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257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pPr lvl="0" algn="l">
              <a:lnSpc>
                <a:spcPts val="2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428400" y="759600"/>
            <a:ext cx="7160400" cy="478800"/>
          </a:xfrm>
        </p:spPr>
        <p:txBody>
          <a:bodyPr anchor="b"/>
          <a:lstStyle>
            <a:lvl1pPr marL="0" indent="0">
              <a:buNone/>
              <a:defRPr sz="28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539749" y="400050"/>
            <a:ext cx="8050214" cy="41148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nl-NL" dirty="0" smtClean="0"/>
              <a:t>Picture</a:t>
            </a:r>
            <a:endParaRPr lang="nl-NL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9360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39750" y="1367212"/>
            <a:ext cx="7016400" cy="30348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10" name="Text Placeholder 2"/>
          <p:cNvSpPr>
            <a:spLocks noGrp="1"/>
          </p:cNvSpPr>
          <p:nvPr>
            <p:ph type="body" idx="13"/>
          </p:nvPr>
        </p:nvSpPr>
        <p:spPr>
          <a:xfrm>
            <a:off x="428400" y="759600"/>
            <a:ext cx="7160400" cy="478800"/>
          </a:xfrm>
        </p:spPr>
        <p:txBody>
          <a:bodyPr vert="horz" lIns="91440" tIns="45720" rIns="91440" bIns="45720" rtlCol="0" anchor="b">
            <a:noAutofit/>
          </a:bodyPr>
          <a:lstStyle>
            <a:lvl1pPr marL="179388" indent="-179388">
              <a:buFontTx/>
              <a:buNone/>
              <a:defRPr lang="en-US" sz="2800" b="0" smtClean="0">
                <a:solidFill>
                  <a:schemeClr val="tx2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257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pPr lvl="0" algn="l">
              <a:lnSpc>
                <a:spcPts val="2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4618038" y="1367212"/>
            <a:ext cx="3968970" cy="30348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257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pPr lvl="0" algn="l">
              <a:lnSpc>
                <a:spcPts val="2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idx="13"/>
          </p:nvPr>
        </p:nvSpPr>
        <p:spPr>
          <a:xfrm>
            <a:off x="428400" y="759600"/>
            <a:ext cx="7160400" cy="478800"/>
          </a:xfrm>
        </p:spPr>
        <p:txBody>
          <a:bodyPr vert="horz" lIns="91440" tIns="45720" rIns="91440" bIns="45720" rtlCol="0" anchor="b">
            <a:noAutofit/>
          </a:bodyPr>
          <a:lstStyle>
            <a:lvl1pPr marL="179388" indent="-179388">
              <a:buFontTx/>
              <a:buNone/>
              <a:defRPr lang="en-US" sz="2800" b="0" smtClean="0">
                <a:solidFill>
                  <a:schemeClr val="tx2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29699" y="1385776"/>
            <a:ext cx="3805200" cy="322920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79388" lvl="0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  <a:p>
            <a:pPr marL="179388" lvl="1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Second level</a:t>
            </a:r>
          </a:p>
          <a:p>
            <a:pPr marL="179388" lvl="2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Third level</a:t>
            </a:r>
          </a:p>
          <a:p>
            <a:pPr marL="179388" lvl="3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Fourth level</a:t>
            </a:r>
          </a:p>
          <a:p>
            <a:pPr marL="179388" lvl="4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1492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/>
          <p:cNvSpPr>
            <a:spLocks noGrp="1" noChangeAspect="1"/>
          </p:cNvSpPr>
          <p:nvPr>
            <p:ph type="pic" idx="1"/>
          </p:nvPr>
        </p:nvSpPr>
        <p:spPr>
          <a:xfrm>
            <a:off x="539750" y="1367213"/>
            <a:ext cx="2275200" cy="146648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3"/>
          </p:nvPr>
        </p:nvSpPr>
        <p:spPr>
          <a:xfrm>
            <a:off x="428400" y="759600"/>
            <a:ext cx="7160400" cy="478800"/>
          </a:xfrm>
        </p:spPr>
        <p:txBody>
          <a:bodyPr vert="horz" lIns="91440" tIns="45720" rIns="91440" bIns="45720" rtlCol="0" anchor="b">
            <a:noAutofit/>
          </a:bodyPr>
          <a:lstStyle>
            <a:lvl1pPr marL="179388" indent="-179388">
              <a:buFontTx/>
              <a:buNone/>
              <a:defRPr lang="en-US" sz="2800" b="0" smtClean="0">
                <a:solidFill>
                  <a:schemeClr val="tx2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257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pPr lvl="0" algn="l">
              <a:lnSpc>
                <a:spcPts val="2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7" name="Tijdelijke aanduiding voor afbeelding 2"/>
          <p:cNvSpPr>
            <a:spLocks noGrp="1" noChangeAspect="1"/>
          </p:cNvSpPr>
          <p:nvPr>
            <p:ph type="pic" idx="14"/>
          </p:nvPr>
        </p:nvSpPr>
        <p:spPr>
          <a:xfrm>
            <a:off x="539751" y="2937809"/>
            <a:ext cx="2275200" cy="146420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8" name="Tijdelijke aanduiding voor afbeelding 2"/>
          <p:cNvSpPr>
            <a:spLocks noGrp="1" noChangeAspect="1"/>
          </p:cNvSpPr>
          <p:nvPr>
            <p:ph type="pic" idx="15"/>
          </p:nvPr>
        </p:nvSpPr>
        <p:spPr>
          <a:xfrm>
            <a:off x="2907137" y="1367213"/>
            <a:ext cx="2275200" cy="146648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9" name="Tijdelijke aanduiding voor afbeelding 2"/>
          <p:cNvSpPr>
            <a:spLocks noGrp="1" noChangeAspect="1"/>
          </p:cNvSpPr>
          <p:nvPr>
            <p:ph type="pic" idx="16"/>
          </p:nvPr>
        </p:nvSpPr>
        <p:spPr>
          <a:xfrm>
            <a:off x="2907527" y="2935532"/>
            <a:ext cx="2275200" cy="146648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14" name="Tijdelijke aanduiding voor afbeelding 2"/>
          <p:cNvSpPr>
            <a:spLocks noGrp="1" noChangeAspect="1"/>
          </p:cNvSpPr>
          <p:nvPr>
            <p:ph type="pic" idx="17"/>
          </p:nvPr>
        </p:nvSpPr>
        <p:spPr>
          <a:xfrm>
            <a:off x="5280950" y="2935532"/>
            <a:ext cx="2275200" cy="146648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15" name="Tijdelijke aanduiding voor afbeelding 2"/>
          <p:cNvSpPr>
            <a:spLocks noGrp="1" noChangeAspect="1"/>
          </p:cNvSpPr>
          <p:nvPr>
            <p:ph type="pic" idx="18"/>
          </p:nvPr>
        </p:nvSpPr>
        <p:spPr>
          <a:xfrm>
            <a:off x="5280950" y="1367213"/>
            <a:ext cx="2275200" cy="146648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8238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38161" y="1366838"/>
            <a:ext cx="1932027" cy="146683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3"/>
          </p:nvPr>
        </p:nvSpPr>
        <p:spPr>
          <a:xfrm>
            <a:off x="428400" y="759600"/>
            <a:ext cx="7160400" cy="478800"/>
          </a:xfrm>
        </p:spPr>
        <p:txBody>
          <a:bodyPr vert="horz" lIns="91440" tIns="45720" rIns="91440" bIns="45720" rtlCol="0" anchor="b">
            <a:noAutofit/>
          </a:bodyPr>
          <a:lstStyle>
            <a:lvl1pPr marL="179388" indent="-179388">
              <a:buFontTx/>
              <a:buNone/>
              <a:defRPr lang="en-US" sz="2800" b="0" smtClean="0">
                <a:solidFill>
                  <a:schemeClr val="tx2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257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pPr lvl="0" algn="l">
              <a:lnSpc>
                <a:spcPts val="2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7" name="Tijdelijke aanduiding voor afbeelding 2"/>
          <p:cNvSpPr>
            <a:spLocks noGrp="1"/>
          </p:cNvSpPr>
          <p:nvPr>
            <p:ph type="pic" idx="14"/>
          </p:nvPr>
        </p:nvSpPr>
        <p:spPr>
          <a:xfrm>
            <a:off x="538162" y="2926748"/>
            <a:ext cx="1932027" cy="147526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8" name="Tijdelijke aanduiding voor afbeelding 2"/>
          <p:cNvSpPr>
            <a:spLocks noGrp="1"/>
          </p:cNvSpPr>
          <p:nvPr>
            <p:ph type="pic" idx="15"/>
          </p:nvPr>
        </p:nvSpPr>
        <p:spPr>
          <a:xfrm>
            <a:off x="2577101" y="1366838"/>
            <a:ext cx="1932027" cy="146683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9" name="Tijdelijke aanduiding voor afbeelding 2"/>
          <p:cNvSpPr>
            <a:spLocks noGrp="1"/>
          </p:cNvSpPr>
          <p:nvPr>
            <p:ph type="pic" idx="16"/>
          </p:nvPr>
        </p:nvSpPr>
        <p:spPr>
          <a:xfrm>
            <a:off x="2577102" y="2926748"/>
            <a:ext cx="1932027" cy="147526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14" name="Tijdelijke aanduiding voor afbeelding 2"/>
          <p:cNvSpPr>
            <a:spLocks noGrp="1"/>
          </p:cNvSpPr>
          <p:nvPr>
            <p:ph type="pic" idx="17"/>
          </p:nvPr>
        </p:nvSpPr>
        <p:spPr>
          <a:xfrm>
            <a:off x="4616041" y="1366838"/>
            <a:ext cx="1932027" cy="146683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15" name="Tijdelijke aanduiding voor afbeelding 2"/>
          <p:cNvSpPr>
            <a:spLocks noGrp="1"/>
          </p:cNvSpPr>
          <p:nvPr>
            <p:ph type="pic" idx="18"/>
          </p:nvPr>
        </p:nvSpPr>
        <p:spPr>
          <a:xfrm>
            <a:off x="4616042" y="2926748"/>
            <a:ext cx="1932027" cy="147526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16" name="Tijdelijke aanduiding voor afbeelding 2"/>
          <p:cNvSpPr>
            <a:spLocks noGrp="1"/>
          </p:cNvSpPr>
          <p:nvPr>
            <p:ph type="pic" idx="19"/>
          </p:nvPr>
        </p:nvSpPr>
        <p:spPr>
          <a:xfrm>
            <a:off x="6654981" y="1366838"/>
            <a:ext cx="1932027" cy="146683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17" name="Tijdelijke aanduiding voor afbeelding 2"/>
          <p:cNvSpPr>
            <a:spLocks noGrp="1"/>
          </p:cNvSpPr>
          <p:nvPr>
            <p:ph type="pic" idx="20"/>
          </p:nvPr>
        </p:nvSpPr>
        <p:spPr>
          <a:xfrm>
            <a:off x="6654981" y="2926748"/>
            <a:ext cx="1932027" cy="147526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056331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29699" y="1385776"/>
            <a:ext cx="7161725" cy="334012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baseline="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257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pPr lvl="0" algn="l">
              <a:lnSpc>
                <a:spcPts val="2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2"/>
          <p:cNvSpPr>
            <a:spLocks noGrp="1"/>
          </p:cNvSpPr>
          <p:nvPr>
            <p:ph type="body" idx="13"/>
          </p:nvPr>
        </p:nvSpPr>
        <p:spPr>
          <a:xfrm>
            <a:off x="428400" y="759600"/>
            <a:ext cx="7160400" cy="478800"/>
          </a:xfrm>
        </p:spPr>
        <p:txBody>
          <a:bodyPr vert="horz" lIns="91440" tIns="45720" rIns="91440" bIns="45720" rtlCol="0" anchor="b">
            <a:noAutofit/>
          </a:bodyPr>
          <a:lstStyle>
            <a:lvl1pPr marL="179388" indent="-179388">
              <a:buFontTx/>
              <a:buNone/>
              <a:defRPr lang="en-US" sz="2800" b="0" smtClean="0">
                <a:solidFill>
                  <a:schemeClr val="tx2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ree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58830" y="1203513"/>
            <a:ext cx="4761968" cy="3679860"/>
          </a:xfrm>
          <a:prstGeom prst="rect">
            <a:avLst/>
          </a:prstGeom>
        </p:spPr>
      </p:pic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245270" y="1716048"/>
            <a:ext cx="3610472" cy="2722322"/>
          </a:xfrm>
          <a:prstGeom prst="rect">
            <a:avLst/>
          </a:prstGeom>
          <a:noFill/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l-NL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257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pPr lvl="0" algn="l">
              <a:lnSpc>
                <a:spcPts val="2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idx="13"/>
          </p:nvPr>
        </p:nvSpPr>
        <p:spPr>
          <a:xfrm>
            <a:off x="428400" y="759600"/>
            <a:ext cx="7160400" cy="478800"/>
          </a:xfrm>
        </p:spPr>
        <p:txBody>
          <a:bodyPr vert="horz" lIns="91440" tIns="45720" rIns="91440" bIns="45720" rtlCol="0" anchor="b">
            <a:noAutofit/>
          </a:bodyPr>
          <a:lstStyle>
            <a:lvl1pPr marL="179388" indent="-179388">
              <a:buFontTx/>
              <a:buNone/>
              <a:defRPr lang="en-US" sz="2800" b="0" smtClean="0">
                <a:solidFill>
                  <a:schemeClr val="tx2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8044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26" descr="dot.pn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39604"/>
            <a:ext cx="3217086" cy="5076827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0"/>
            <a:ext cx="2678400" cy="51435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 bwMode="gray">
          <a:xfrm>
            <a:off x="463922" y="301625"/>
            <a:ext cx="3933265" cy="659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 bwMode="gray">
          <a:xfrm>
            <a:off x="229531" y="0"/>
            <a:ext cx="2661584" cy="274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 bwMode="gray">
          <a:xfrm>
            <a:off x="2064543" y="964406"/>
            <a:ext cx="792956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Afbeelding 8" descr="logo.png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21866" y="4619327"/>
            <a:ext cx="1226897" cy="345811"/>
          </a:xfrm>
          <a:prstGeom prst="rect">
            <a:avLst/>
          </a:prstGeom>
        </p:spPr>
      </p:pic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257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pPr lvl="0" algn="l">
              <a:lnSpc>
                <a:spcPts val="2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Content Placeholder 2"/>
          <p:cNvSpPr>
            <a:spLocks noGrp="1"/>
          </p:cNvSpPr>
          <p:nvPr>
            <p:ph sz="half" idx="1"/>
          </p:nvPr>
        </p:nvSpPr>
        <p:spPr bwMode="gray">
          <a:xfrm>
            <a:off x="465418" y="2816136"/>
            <a:ext cx="4107600" cy="2066400"/>
          </a:xfrm>
          <a:solidFill>
            <a:schemeClr val="bg1"/>
          </a:solidFill>
        </p:spPr>
        <p:txBody>
          <a:bodyPr vert="horz" wrap="none" lIns="72000" tIns="108000" rIns="91440" bIns="108000" rtlCol="0">
            <a:noAutofit/>
          </a:bodyPr>
          <a:lstStyle>
            <a:lvl1pPr marL="171450" indent="-171450">
              <a:buFontTx/>
              <a:buNone/>
              <a:defRPr lang="en-US" sz="1200" b="0" smtClean="0"/>
            </a:lvl1pPr>
          </a:lstStyle>
          <a:p>
            <a:pPr marL="0" lvl="0" indent="0"/>
            <a:r>
              <a:rPr lang="en-US" smtClean="0"/>
              <a:t>Click to edit Master text styles</a:t>
            </a: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1785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Smart Energy.png"/>
          <p:cNvPicPr>
            <a:picLocks noChangeAspect="1"/>
          </p:cNvPicPr>
          <p:nvPr userDrawn="1"/>
        </p:nvPicPr>
        <p:blipFill rotWithShape="1">
          <a:blip r:embed="rId2" cstate="screen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008"/>
          <a:stretch/>
        </p:blipFill>
        <p:spPr>
          <a:xfrm>
            <a:off x="0" y="-1"/>
            <a:ext cx="9144000" cy="4885935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1"/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ctrTitle"/>
          </p:nvPr>
        </p:nvSpPr>
        <p:spPr bwMode="gray">
          <a:xfrm>
            <a:off x="429699" y="1095375"/>
            <a:ext cx="4744800" cy="1015200"/>
          </a:xfrm>
        </p:spPr>
        <p:txBody>
          <a:bodyPr vert="horz" wrap="square" lIns="91440" tIns="45720" rIns="91440" bIns="45720" rtlCol="0" anchor="b" anchorCtr="0">
            <a:spAutoFit/>
          </a:bodyPr>
          <a:lstStyle>
            <a:lvl1pPr>
              <a:lnSpc>
                <a:spcPts val="3600"/>
              </a:lnSpc>
              <a:defRPr lang="en-US" sz="3600">
                <a:solidFill>
                  <a:schemeClr val="bg1"/>
                </a:solidFill>
              </a:defRPr>
            </a:lvl1pPr>
          </a:lstStyle>
          <a:p>
            <a:pPr lvl="0" algn="l">
              <a:lnSpc>
                <a:spcPts val="3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 bwMode="gray">
          <a:xfrm>
            <a:off x="428400" y="2026800"/>
            <a:ext cx="4251600" cy="4788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179388" indent="-179388">
              <a:buFontTx/>
              <a:buNone/>
              <a:defRPr lang="en-US" sz="2800" b="0">
                <a:solidFill>
                  <a:schemeClr val="bg1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5524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998081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1"/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12" name="Title 1"/>
          <p:cNvSpPr>
            <a:spLocks noGrp="1"/>
          </p:cNvSpPr>
          <p:nvPr>
            <p:ph type="ctrTitle"/>
          </p:nvPr>
        </p:nvSpPr>
        <p:spPr bwMode="gray">
          <a:xfrm>
            <a:off x="429699" y="1095375"/>
            <a:ext cx="4744800" cy="1015200"/>
          </a:xfrm>
        </p:spPr>
        <p:txBody>
          <a:bodyPr vert="horz" wrap="square" lIns="91440" tIns="45720" rIns="91440" bIns="45720" rtlCol="0" anchor="b" anchorCtr="0">
            <a:spAutoFit/>
          </a:bodyPr>
          <a:lstStyle>
            <a:lvl1pPr>
              <a:lnSpc>
                <a:spcPts val="3600"/>
              </a:lnSpc>
              <a:defRPr lang="en-US" sz="3600">
                <a:solidFill>
                  <a:schemeClr val="bg1"/>
                </a:solidFill>
              </a:defRPr>
            </a:lvl1pPr>
          </a:lstStyle>
          <a:p>
            <a:pPr lvl="0" algn="l">
              <a:lnSpc>
                <a:spcPts val="3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 bwMode="gray">
          <a:xfrm>
            <a:off x="428400" y="2026800"/>
            <a:ext cx="4251600" cy="4788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179388" indent="-179388">
              <a:buFontTx/>
              <a:buNone/>
              <a:defRPr lang="en-US" sz="2800" b="0">
                <a:solidFill>
                  <a:schemeClr val="bg1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4" name="Picture 3" descr="Smart Energy"/>
          <p:cNvPicPr>
            <a:picLocks noChangeAspect="1"/>
          </p:cNvPicPr>
          <p:nvPr userDrawn="1"/>
        </p:nvPicPr>
        <p:blipFill>
          <a:blip r:embed="rId3" cstate="print">
            <a:alphaModFix amt="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269402"/>
            <a:ext cx="919130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5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998081"/>
          </a:xfrm>
          <a:prstGeom prst="rect">
            <a:avLst/>
          </a:prstGeom>
        </p:spPr>
      </p:pic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1"/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 bwMode="gray">
          <a:xfrm>
            <a:off x="429699" y="1095375"/>
            <a:ext cx="4744800" cy="1015200"/>
          </a:xfrm>
        </p:spPr>
        <p:txBody>
          <a:bodyPr vert="horz" wrap="square" lIns="91440" tIns="45720" rIns="91440" bIns="45720" rtlCol="0" anchor="b" anchorCtr="0">
            <a:spAutoFit/>
          </a:bodyPr>
          <a:lstStyle>
            <a:lvl1pPr>
              <a:lnSpc>
                <a:spcPts val="3600"/>
              </a:lnSpc>
              <a:defRPr lang="en-US" sz="3600">
                <a:solidFill>
                  <a:schemeClr val="bg1"/>
                </a:solidFill>
              </a:defRPr>
            </a:lvl1pPr>
          </a:lstStyle>
          <a:p>
            <a:pPr lvl="0" algn="l">
              <a:lnSpc>
                <a:spcPts val="3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 bwMode="gray">
          <a:xfrm>
            <a:off x="428400" y="2026800"/>
            <a:ext cx="4251600" cy="4788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179388" indent="-179388">
              <a:buFontTx/>
              <a:buNone/>
              <a:defRPr lang="en-US" sz="2800" b="0">
                <a:solidFill>
                  <a:schemeClr val="bg1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3025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0" y="0"/>
            <a:ext cx="9144000" cy="4998080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1"/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 bwMode="white">
          <a:xfrm>
            <a:off x="429699" y="1095375"/>
            <a:ext cx="4744800" cy="1015200"/>
          </a:xfrm>
        </p:spPr>
        <p:txBody>
          <a:bodyPr vert="horz" wrap="square" lIns="91440" tIns="45720" rIns="91440" bIns="45720" rtlCol="0" anchor="b" anchorCtr="0">
            <a:spAutoFit/>
          </a:bodyPr>
          <a:lstStyle>
            <a:lvl1pPr>
              <a:lnSpc>
                <a:spcPts val="3600"/>
              </a:lnSpc>
              <a:defRPr lang="en-US" sz="3600">
                <a:solidFill>
                  <a:schemeClr val="bg1"/>
                </a:solidFill>
              </a:defRPr>
            </a:lvl1pPr>
          </a:lstStyle>
          <a:p>
            <a:pPr lvl="0" algn="l">
              <a:lnSpc>
                <a:spcPts val="3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 bwMode="white">
          <a:xfrm>
            <a:off x="428400" y="2026800"/>
            <a:ext cx="4251600" cy="4788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179388" indent="-179388">
              <a:buFontTx/>
              <a:buNone/>
              <a:defRPr lang="en-US" sz="2800" b="0">
                <a:solidFill>
                  <a:schemeClr val="bg1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6533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998081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1"/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 bwMode="white">
          <a:xfrm>
            <a:off x="429699" y="1095375"/>
            <a:ext cx="4744800" cy="1015200"/>
          </a:xfrm>
        </p:spPr>
        <p:txBody>
          <a:bodyPr vert="horz" wrap="square" lIns="91440" tIns="45720" rIns="91440" bIns="45720" rtlCol="0" anchor="b" anchorCtr="0">
            <a:spAutoFit/>
          </a:bodyPr>
          <a:lstStyle>
            <a:lvl1pPr>
              <a:lnSpc>
                <a:spcPts val="3600"/>
              </a:lnSpc>
              <a:defRPr lang="en-US" sz="3600">
                <a:solidFill>
                  <a:schemeClr val="bg1"/>
                </a:solidFill>
              </a:defRPr>
            </a:lvl1pPr>
          </a:lstStyle>
          <a:p>
            <a:pPr lvl="0" algn="l">
              <a:lnSpc>
                <a:spcPts val="3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 bwMode="white">
          <a:xfrm>
            <a:off x="428400" y="2026800"/>
            <a:ext cx="4251600" cy="4788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179388" indent="-179388">
              <a:buFontTx/>
              <a:buNone/>
              <a:defRPr lang="en-US" sz="2800" b="0">
                <a:solidFill>
                  <a:schemeClr val="bg1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8097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VA.jpg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4622164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1"/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 bwMode="white">
          <a:xfrm>
            <a:off x="429699" y="1095375"/>
            <a:ext cx="4744800" cy="1015200"/>
          </a:xfrm>
        </p:spPr>
        <p:txBody>
          <a:bodyPr vert="horz" wrap="square" lIns="91440" tIns="45720" rIns="91440" bIns="45720" rtlCol="0" anchor="b" anchorCtr="0">
            <a:spAutoFit/>
          </a:bodyPr>
          <a:lstStyle>
            <a:lvl1pPr>
              <a:lnSpc>
                <a:spcPts val="3600"/>
              </a:lnSpc>
              <a:defRPr lang="en-US" sz="3600">
                <a:solidFill>
                  <a:schemeClr val="bg1"/>
                </a:solidFill>
              </a:defRPr>
            </a:lvl1pPr>
          </a:lstStyle>
          <a:p>
            <a:pPr lvl="0" algn="l">
              <a:lnSpc>
                <a:spcPts val="3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 bwMode="white">
          <a:xfrm>
            <a:off x="428400" y="2026800"/>
            <a:ext cx="4251600" cy="4788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179388" indent="-179388">
              <a:buFontTx/>
              <a:buNone/>
              <a:defRPr lang="en-US" sz="2800" b="0">
                <a:solidFill>
                  <a:schemeClr val="bg1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6082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ire.jpg"/>
          <p:cNvPicPr>
            <a:picLocks noChangeAspect="1"/>
          </p:cNvPicPr>
          <p:nvPr userDrawn="1"/>
        </p:nvPicPr>
        <p:blipFill rotWithShape="1">
          <a:blip r:embed="rId2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/>
          <a:stretch/>
        </p:blipFill>
        <p:spPr>
          <a:xfrm>
            <a:off x="-8576" y="0"/>
            <a:ext cx="9150989" cy="4631962"/>
          </a:xfrm>
          <a:prstGeom prst="rect">
            <a:avLst/>
          </a:prstGeom>
        </p:spPr>
      </p:pic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US" sz="900" smtClean="0">
                <a:solidFill>
                  <a:schemeClr val="bg1"/>
                </a:solidFill>
              </a:defRPr>
            </a:lvl1pPr>
          </a:lstStyle>
          <a:p>
            <a:pPr algn="r"/>
            <a:fld id="{DB14E1E6-B179-454D-B9FF-452304B4B700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 bwMode="white">
          <a:xfrm>
            <a:off x="429699" y="1095375"/>
            <a:ext cx="4744800" cy="1015200"/>
          </a:xfrm>
        </p:spPr>
        <p:txBody>
          <a:bodyPr vert="horz" wrap="square" lIns="91440" tIns="45720" rIns="91440" bIns="45720" rtlCol="0" anchor="b" anchorCtr="0">
            <a:spAutoFit/>
          </a:bodyPr>
          <a:lstStyle>
            <a:lvl1pPr>
              <a:lnSpc>
                <a:spcPts val="3600"/>
              </a:lnSpc>
              <a:defRPr lang="en-US" sz="3600">
                <a:solidFill>
                  <a:schemeClr val="bg1"/>
                </a:solidFill>
              </a:defRPr>
            </a:lvl1pPr>
          </a:lstStyle>
          <a:p>
            <a:pPr lvl="0" algn="l">
              <a:lnSpc>
                <a:spcPts val="3600"/>
              </a:lnSpc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 bwMode="white">
          <a:xfrm>
            <a:off x="428400" y="2026800"/>
            <a:ext cx="4251600" cy="4788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179388" indent="-179388">
              <a:buFontTx/>
              <a:buNone/>
              <a:defRPr lang="en-US" sz="2800" b="0">
                <a:solidFill>
                  <a:schemeClr val="bg1"/>
                </a:solidFill>
              </a:defRPr>
            </a:lvl1pPr>
          </a:lstStyle>
          <a:p>
            <a:pPr marL="0" lvl="0" indent="0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2587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microsoft.com/office/2007/relationships/hdphoto" Target="NUL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Afbeelding 31" descr="dot.png"/>
          <p:cNvPicPr>
            <a:picLocks noChangeAspect="1"/>
          </p:cNvPicPr>
          <p:nvPr userDrawn="1"/>
        </p:nvPicPr>
        <p:blipFill>
          <a:blip r:embed="rId23" cstate="screen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47620"/>
            <a:ext cx="659495" cy="1847850"/>
          </a:xfrm>
          <a:prstGeom prst="rect">
            <a:avLst/>
          </a:prstGeom>
        </p:spPr>
      </p:pic>
      <p:sp>
        <p:nvSpPr>
          <p:cNvPr id="23" name="Rechthoek 22"/>
          <p:cNvSpPr/>
          <p:nvPr userDrawn="1"/>
        </p:nvSpPr>
        <p:spPr bwMode="white">
          <a:xfrm>
            <a:off x="242849" y="1656894"/>
            <a:ext cx="250637" cy="2589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2575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spAutoFit/>
          </a:bodyPr>
          <a:lstStyle/>
          <a:p>
            <a:pPr lvl="0" algn="l">
              <a:lnSpc>
                <a:spcPts val="2600"/>
              </a:lnSpc>
            </a:pPr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429699" y="1385777"/>
            <a:ext cx="7160400" cy="33401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179388" lvl="0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Click to edit Master text styles</a:t>
            </a:r>
          </a:p>
          <a:p>
            <a:pPr marL="179388" lvl="1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Second level</a:t>
            </a:r>
          </a:p>
          <a:p>
            <a:pPr marL="179388" lvl="2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Third level</a:t>
            </a:r>
          </a:p>
          <a:p>
            <a:pPr marL="179388" lvl="3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Fourth level</a:t>
            </a:r>
          </a:p>
          <a:p>
            <a:pPr marL="179388" lvl="4" indent="-179388">
              <a:spcBef>
                <a:spcPts val="0"/>
              </a:spcBef>
              <a:buClr>
                <a:schemeClr val="accent1"/>
              </a:buClr>
            </a:pPr>
            <a:r>
              <a:rPr lang="en-US" smtClean="0"/>
              <a:t>Fifth level</a:t>
            </a:r>
            <a:endParaRPr lang="en-US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1200" y="100800"/>
            <a:ext cx="2895600" cy="230832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>
            <a:lvl1pPr>
              <a:defRPr lang="en-US" sz="900" cap="all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200" y="100800"/>
            <a:ext cx="406800" cy="230832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r">
              <a:defRPr lang="en-US" sz="900" smtClean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DB14E1E6-B179-454D-B9FF-452304B4B70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163" y="4619130"/>
            <a:ext cx="1227600" cy="34600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50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52" r:id="rId11"/>
    <p:sldLayoutId id="2147483653" r:id="rId12"/>
    <p:sldLayoutId id="2147483654" r:id="rId13"/>
    <p:sldLayoutId id="2147483655" r:id="rId14"/>
    <p:sldLayoutId id="2147483670" r:id="rId15"/>
    <p:sldLayoutId id="2147483657" r:id="rId16"/>
    <p:sldLayoutId id="2147483663" r:id="rId17"/>
    <p:sldLayoutId id="2147483667" r:id="rId18"/>
    <p:sldLayoutId id="2147483672" r:id="rId19"/>
    <p:sldLayoutId id="2147483664" r:id="rId20"/>
    <p:sldLayoutId id="2147483666" r:id="rId21"/>
  </p:sldLayoutIdLst>
  <p:transition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ts val="2600"/>
        </a:lnSpc>
        <a:spcBef>
          <a:spcPct val="0"/>
        </a:spcBef>
        <a:buNone/>
        <a:defRPr sz="2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9388" indent="-179388" algn="l" defTabSz="914400" rtl="0" eaLnBrk="1" latinLnBrk="0" hangingPunct="1">
        <a:spcBef>
          <a:spcPts val="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54013" indent="-173038" algn="l" defTabSz="914400" rtl="0" eaLnBrk="1" latinLnBrk="0" hangingPunct="1">
        <a:spcBef>
          <a:spcPts val="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39750" indent="-184150" algn="l" defTabSz="914400" rtl="0" eaLnBrk="1" latinLnBrk="0" hangingPunct="1">
        <a:spcBef>
          <a:spcPts val="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719138" indent="-180975" algn="l" defTabSz="914400" rtl="0" eaLnBrk="1" latinLnBrk="0" hangingPunct="1">
        <a:spcBef>
          <a:spcPts val="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893763" indent="-174625" algn="l" defTabSz="914400" rtl="0" eaLnBrk="1" latinLnBrk="0" hangingPunct="1">
        <a:spcBef>
          <a:spcPts val="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restsharp.org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800" y="3297404"/>
            <a:ext cx="3870000" cy="770596"/>
          </a:xfrm>
        </p:spPr>
        <p:txBody>
          <a:bodyPr/>
          <a:lstStyle/>
          <a:p>
            <a:r>
              <a:rPr lang="en-GB" dirty="0" smtClean="0"/>
              <a:t>NVDB </a:t>
            </a:r>
            <a:r>
              <a:rPr lang="en-GB" dirty="0" err="1" smtClean="0"/>
              <a:t>Utviklerkonferanse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32800" y="3974400"/>
            <a:ext cx="3870000" cy="400110"/>
          </a:xfrm>
        </p:spPr>
        <p:txBody>
          <a:bodyPr/>
          <a:lstStyle/>
          <a:p>
            <a:r>
              <a:rPr lang="en-GB" dirty="0" smtClean="0"/>
              <a:t>Powel sin </a:t>
            </a:r>
            <a:r>
              <a:rPr lang="en-GB" dirty="0" err="1" smtClean="0"/>
              <a:t>løsning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40253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Stig Vidar Hovland</a:t>
            </a:r>
          </a:p>
          <a:p>
            <a:r>
              <a:rPr lang="nb-NO" dirty="0" smtClean="0"/>
              <a:t>Jobber med Gemini Terreng&amp;Entreprenør og har arbeidssted på Bryne</a:t>
            </a:r>
          </a:p>
          <a:p>
            <a:endParaRPr lang="nb-NO" dirty="0"/>
          </a:p>
          <a:p>
            <a:r>
              <a:rPr lang="nb-NO" dirty="0" smtClean="0"/>
              <a:t>Vi er 8 utviklere på programvaren – 5 på Bryne og 3 i Polen.</a:t>
            </a:r>
          </a:p>
          <a:p>
            <a:r>
              <a:rPr lang="nb-NO" dirty="0" smtClean="0"/>
              <a:t>Kun meg som har jobbet med utvikling av NVDB løsningen</a:t>
            </a:r>
            <a:endParaRPr lang="nb-NO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37171"/>
          </a:xfrm>
        </p:spPr>
        <p:txBody>
          <a:bodyPr/>
          <a:lstStyle/>
          <a:p>
            <a:endParaRPr lang="nb-NO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1667813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tig Vidar Hovland - sep 23 2015 02.58.52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3251" y="-718"/>
            <a:ext cx="8230749" cy="514421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47091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Entreprenører er muligens ikke så glade i NVDB. Det fører til mer arbeid for dem.</a:t>
            </a:r>
          </a:p>
          <a:p>
            <a:r>
              <a:rPr lang="nb-NO" dirty="0" smtClean="0"/>
              <a:t>Vi kunne derfor gjerne hatt bedre muligheter for å filtrere ut data slik at vi presenterer for entreprenørene kun det de </a:t>
            </a:r>
            <a:r>
              <a:rPr lang="nb-NO" b="1" u="sng" dirty="0" smtClean="0"/>
              <a:t>må</a:t>
            </a:r>
            <a:r>
              <a:rPr lang="nb-NO" dirty="0" smtClean="0"/>
              <a:t> legge inn.</a:t>
            </a:r>
            <a:br>
              <a:rPr lang="nb-NO" dirty="0" smtClean="0"/>
            </a:br>
            <a:r>
              <a:rPr lang="nb-NO" dirty="0" smtClean="0"/>
              <a:t/>
            </a:r>
            <a:br>
              <a:rPr lang="nb-NO" dirty="0" smtClean="0"/>
            </a:br>
            <a:r>
              <a:rPr lang="nb-NO" dirty="0" smtClean="0"/>
              <a:t>Slike muligheter finnes, men det ble for «tungt» å hente disse opplysningene fra API’et</a:t>
            </a:r>
            <a:br>
              <a:rPr lang="nb-NO" dirty="0" smtClean="0"/>
            </a:br>
            <a:r>
              <a:rPr lang="nb-NO" dirty="0" smtClean="0"/>
              <a:t/>
            </a:r>
            <a:br>
              <a:rPr lang="nb-NO" dirty="0" smtClean="0"/>
            </a:br>
            <a:r>
              <a:rPr lang="nb-NO" dirty="0" smtClean="0"/>
              <a:t>Vi har derfor ventet litt med implementasjon til API er blitt mer videreutviklet.</a:t>
            </a:r>
            <a:endParaRPr lang="nb-NO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37171"/>
          </a:xfrm>
        </p:spPr>
        <p:txBody>
          <a:bodyPr/>
          <a:lstStyle/>
          <a:p>
            <a:r>
              <a:rPr lang="nb-NO" dirty="0" smtClean="0"/>
              <a:t>Vår løsning i forhold til brukergrensesnitt</a:t>
            </a:r>
            <a:endParaRPr lang="nb-NO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437722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Gemini Terreng&amp;Entreprenør startet som et produkt i 1986.</a:t>
            </a:r>
          </a:p>
          <a:p>
            <a:r>
              <a:rPr lang="nb-NO" smtClean="0"/>
              <a:t>Mesteparten </a:t>
            </a:r>
            <a:r>
              <a:rPr lang="nb-NO" dirty="0" smtClean="0"/>
              <a:t>i dag er C++ kode og vi bruker stort sett nyeste versjon av MS sin Visual Studio.</a:t>
            </a:r>
          </a:p>
          <a:p>
            <a:r>
              <a:rPr lang="nb-NO" dirty="0" smtClean="0"/>
              <a:t>Grensesnittet mot NVDB er laget som et COM-objekt i C#. C# er litt mer vennlig når en skal utvikle noe mot et REST-grensesnitt enn det C++ er.</a:t>
            </a:r>
          </a:p>
          <a:p>
            <a:r>
              <a:rPr lang="nb-NO" dirty="0"/>
              <a:t>I C# bruker vi RestSharp </a:t>
            </a:r>
            <a:r>
              <a:rPr lang="nb-NO" dirty="0" smtClean="0"/>
              <a:t>( </a:t>
            </a:r>
            <a:r>
              <a:rPr lang="nb-NO" dirty="0" smtClean="0">
                <a:hlinkClick r:id="rId2"/>
              </a:rPr>
              <a:t>http</a:t>
            </a:r>
            <a:r>
              <a:rPr lang="nb-NO" dirty="0">
                <a:hlinkClick r:id="rId2"/>
              </a:rPr>
              <a:t>://restsharp.org</a:t>
            </a:r>
            <a:r>
              <a:rPr lang="nb-NO" dirty="0" smtClean="0">
                <a:hlinkClick r:id="rId2"/>
              </a:rPr>
              <a:t>/</a:t>
            </a:r>
            <a:r>
              <a:rPr lang="nb-NO" dirty="0" smtClean="0"/>
              <a:t> )</a:t>
            </a:r>
          </a:p>
          <a:p>
            <a:pPr marL="0" indent="0">
              <a:buNone/>
            </a:pPr>
            <a:endParaRPr lang="nb-NO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37171"/>
          </a:xfrm>
        </p:spPr>
        <p:txBody>
          <a:bodyPr/>
          <a:lstStyle/>
          <a:p>
            <a:r>
              <a:rPr lang="nb-NO" dirty="0" smtClean="0"/>
              <a:t>Vår løsning i forhold til koden</a:t>
            </a:r>
            <a:endParaRPr lang="nb-NO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694575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b-NO" dirty="0"/>
              <a:t>public VegObjektTyper GetVegObjektTyper()</a:t>
            </a:r>
          </a:p>
          <a:p>
            <a:pPr marL="0" indent="0">
              <a:buNone/>
            </a:pPr>
            <a:r>
              <a:rPr lang="nb-NO" dirty="0" smtClean="0"/>
              <a:t>{</a:t>
            </a:r>
            <a:endParaRPr lang="nb-NO" dirty="0"/>
          </a:p>
          <a:p>
            <a:pPr marL="0" indent="0">
              <a:buNone/>
            </a:pPr>
            <a:r>
              <a:rPr lang="nb-NO" dirty="0" smtClean="0"/>
              <a:t>  </a:t>
            </a:r>
            <a:r>
              <a:rPr lang="nb-NO" dirty="0"/>
              <a:t>var request = new RestRequest();</a:t>
            </a:r>
          </a:p>
          <a:p>
            <a:pPr marL="0" indent="0">
              <a:buNone/>
            </a:pPr>
            <a:r>
              <a:rPr lang="nb-NO" dirty="0" smtClean="0"/>
              <a:t>  </a:t>
            </a:r>
            <a:r>
              <a:rPr lang="nb-NO" dirty="0"/>
              <a:t>request.Resource = m_VegObjektTyperUri;</a:t>
            </a:r>
          </a:p>
          <a:p>
            <a:pPr marL="0" indent="0">
              <a:buNone/>
            </a:pPr>
            <a:endParaRPr lang="nb-NO" dirty="0"/>
          </a:p>
          <a:p>
            <a:pPr marL="0" indent="0">
              <a:buNone/>
            </a:pPr>
            <a:r>
              <a:rPr lang="nb-NO" dirty="0" smtClean="0"/>
              <a:t>  </a:t>
            </a:r>
            <a:r>
              <a:rPr lang="nb-NO" dirty="0"/>
              <a:t>return Execute&lt;VegObjektTyper&gt;(request);</a:t>
            </a:r>
          </a:p>
          <a:p>
            <a:pPr marL="0" indent="0">
              <a:buNone/>
            </a:pPr>
            <a:r>
              <a:rPr lang="nb-NO" dirty="0" smtClean="0"/>
              <a:t>}</a:t>
            </a:r>
            <a:endParaRPr lang="nb-NO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37171"/>
          </a:xfrm>
        </p:spPr>
        <p:txBody>
          <a:bodyPr/>
          <a:lstStyle/>
          <a:p>
            <a:r>
              <a:rPr lang="nb-NO" dirty="0"/>
              <a:t>Vår løsning i forhold til koden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nb-NO" dirty="0" smtClean="0"/>
              <a:t>Eksempel på å hente data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273386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b-NO" sz="1600" dirty="0"/>
              <a:t>namespace TerNVDBapi</a:t>
            </a:r>
          </a:p>
          <a:p>
            <a:pPr marL="0" indent="0">
              <a:buNone/>
            </a:pPr>
            <a:r>
              <a:rPr lang="nb-NO" sz="1600" dirty="0"/>
              <a:t>{</a:t>
            </a:r>
          </a:p>
          <a:p>
            <a:pPr marL="0" indent="0">
              <a:buNone/>
            </a:pPr>
            <a:r>
              <a:rPr lang="nb-NO" sz="1600" dirty="0"/>
              <a:t>  public class VegObjektType</a:t>
            </a:r>
          </a:p>
          <a:p>
            <a:pPr marL="0" indent="0">
              <a:buNone/>
            </a:pPr>
            <a:r>
              <a:rPr lang="nb-NO" sz="1600" dirty="0"/>
              <a:t>  {</a:t>
            </a:r>
          </a:p>
          <a:p>
            <a:pPr marL="0" indent="0">
              <a:buNone/>
            </a:pPr>
            <a:r>
              <a:rPr lang="nb-NO" sz="1600" dirty="0"/>
              <a:t>    public string Beskrivelse { get; set; }</a:t>
            </a:r>
          </a:p>
          <a:p>
            <a:pPr marL="0" indent="0">
              <a:buNone/>
            </a:pPr>
            <a:r>
              <a:rPr lang="en-US" sz="1600" dirty="0"/>
              <a:t>    public string </a:t>
            </a:r>
            <a:r>
              <a:rPr lang="en-US" sz="1600" dirty="0" err="1"/>
              <a:t>Navn</a:t>
            </a:r>
            <a:r>
              <a:rPr lang="en-US" sz="1600" dirty="0"/>
              <a:t> { get; set; }</a:t>
            </a:r>
          </a:p>
          <a:p>
            <a:pPr marL="0" indent="0">
              <a:buNone/>
            </a:pPr>
            <a:r>
              <a:rPr lang="en-US" sz="1600" dirty="0"/>
              <a:t>    public </a:t>
            </a:r>
            <a:r>
              <a:rPr lang="en-US" sz="1600" dirty="0" err="1"/>
              <a:t>int</a:t>
            </a:r>
            <a:r>
              <a:rPr lang="en-US" sz="1600" dirty="0"/>
              <a:t> ID { get; set; }</a:t>
            </a:r>
          </a:p>
          <a:p>
            <a:pPr marL="0" indent="0">
              <a:buNone/>
            </a:pPr>
            <a:r>
              <a:rPr lang="nb-NO" sz="1600" dirty="0"/>
              <a:t>  }</a:t>
            </a:r>
          </a:p>
          <a:p>
            <a:pPr marL="0" indent="0">
              <a:buNone/>
            </a:pPr>
            <a:endParaRPr lang="nb-NO" sz="1600" dirty="0"/>
          </a:p>
          <a:p>
            <a:pPr marL="0" indent="0">
              <a:buNone/>
            </a:pPr>
            <a:r>
              <a:rPr lang="nb-NO" sz="1600" dirty="0"/>
              <a:t>  public class VegObjektTyper</a:t>
            </a:r>
          </a:p>
          <a:p>
            <a:pPr marL="0" indent="0">
              <a:buNone/>
            </a:pPr>
            <a:r>
              <a:rPr lang="nb-NO" sz="1600" dirty="0"/>
              <a:t>  {</a:t>
            </a:r>
          </a:p>
          <a:p>
            <a:pPr marL="0" indent="0">
              <a:buNone/>
            </a:pPr>
            <a:r>
              <a:rPr lang="nb-NO" sz="1600" dirty="0"/>
              <a:t>    public List&lt;VegObjektType&gt; vegobjekttyper { get; set; }</a:t>
            </a:r>
          </a:p>
          <a:p>
            <a:pPr marL="0" indent="0">
              <a:buNone/>
            </a:pPr>
            <a:r>
              <a:rPr lang="nb-NO" sz="1600" dirty="0"/>
              <a:t>  }</a:t>
            </a:r>
          </a:p>
          <a:p>
            <a:pPr marL="0" indent="0">
              <a:buNone/>
            </a:pPr>
            <a:r>
              <a:rPr lang="nb-NO" sz="1600" dirty="0"/>
              <a:t>}</a:t>
            </a:r>
            <a:endParaRPr lang="nb-NO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37171"/>
          </a:xfrm>
        </p:spPr>
        <p:txBody>
          <a:bodyPr/>
          <a:lstStyle/>
          <a:p>
            <a:r>
              <a:rPr lang="nb-NO" dirty="0"/>
              <a:t>Vår løsning i forhold til koden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nb-NO" dirty="0" smtClean="0"/>
              <a:t>Eksempel på en NVDB klasse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5278658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Ingen større utfordringer med dette, men navn som inneholder «Utgår» og «Geometripunkt» synes litt merkelige og krever spesialbehandling.</a:t>
            </a:r>
          </a:p>
          <a:p>
            <a:endParaRPr lang="nb-NO" dirty="0"/>
          </a:p>
          <a:p>
            <a:r>
              <a:rPr lang="nb-NO" dirty="0" smtClean="0"/>
              <a:t>Noen opplysninger ligger tilgjengelig på et nivå som krever veldig mange API-kall og vi har valgt å vente på nyere utgaver av API før vi implementerer løsninger i vår kode.</a:t>
            </a:r>
            <a:endParaRPr lang="nb-NO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9699" y="461502"/>
            <a:ext cx="7160400" cy="437171"/>
          </a:xfrm>
        </p:spPr>
        <p:txBody>
          <a:bodyPr/>
          <a:lstStyle/>
          <a:p>
            <a:r>
              <a:rPr lang="nb-NO" dirty="0" smtClean="0"/>
              <a:t>Utfordringer</a:t>
            </a:r>
            <a:endParaRPr lang="nb-NO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898580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_Powel_v1">
  <a:themeElements>
    <a:clrScheme name="Aangepast 39">
      <a:dk1>
        <a:sysClr val="windowText" lastClr="000000"/>
      </a:dk1>
      <a:lt1>
        <a:sysClr val="window" lastClr="FFFFFF"/>
      </a:lt1>
      <a:dk2>
        <a:srgbClr val="005380"/>
      </a:dk2>
      <a:lt2>
        <a:srgbClr val="575342"/>
      </a:lt2>
      <a:accent1>
        <a:srgbClr val="00A0D1"/>
      </a:accent1>
      <a:accent2>
        <a:srgbClr val="005380"/>
      </a:accent2>
      <a:accent3>
        <a:srgbClr val="7B7A68"/>
      </a:accent3>
      <a:accent4>
        <a:srgbClr val="7A9A01"/>
      </a:accent4>
      <a:accent5>
        <a:srgbClr val="E19E1B"/>
      </a:accent5>
      <a:accent6>
        <a:srgbClr val="890C58"/>
      </a:accent6>
      <a:hlink>
        <a:srgbClr val="00A0D1"/>
      </a:hlink>
      <a:folHlink>
        <a:srgbClr val="00A0D1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100000">
              <a:schemeClr val="tx2"/>
            </a:gs>
            <a:gs pos="0">
              <a:schemeClr val="accent1"/>
            </a:gs>
            <a:gs pos="0">
              <a:schemeClr val="accent1"/>
            </a:gs>
          </a:gsLst>
          <a:lin ang="2700000" scaled="1"/>
          <a:tileRect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3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Template_Powel_16x9 1 slide" id="{BC3BFBFC-081A-4527-8E9A-3DC5BB13A54B}" vid="{F7A9A825-6C6C-412A-BD8E-8C54FCD779B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mplate_x0020_type xmlns="7d9fdfd5-bcd8-4652-a132-4b190cef2214">1. PowerPoint</Template_x0020_type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8A61A755E53AC47B84D60E1EC29FEFD" ma:contentTypeVersion="1" ma:contentTypeDescription="Create a new document." ma:contentTypeScope="" ma:versionID="f1f67f3a72caae84d61134ffb7cb510a">
  <xsd:schema xmlns:xsd="http://www.w3.org/2001/XMLSchema" xmlns:xs="http://www.w3.org/2001/XMLSchema" xmlns:p="http://schemas.microsoft.com/office/2006/metadata/properties" xmlns:ns2="7d9fdfd5-bcd8-4652-a132-4b190cef2214" targetNamespace="http://schemas.microsoft.com/office/2006/metadata/properties" ma:root="true" ma:fieldsID="f7d33c4d354920e38a3438bffd2d8b3e" ns2:_="">
    <xsd:import namespace="7d9fdfd5-bcd8-4652-a132-4b190cef2214"/>
    <xsd:element name="properties">
      <xsd:complexType>
        <xsd:sequence>
          <xsd:element name="documentManagement">
            <xsd:complexType>
              <xsd:all>
                <xsd:element ref="ns2:Template_x0020_typ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9fdfd5-bcd8-4652-a132-4b190cef2214" elementFormDefault="qualified">
    <xsd:import namespace="http://schemas.microsoft.com/office/2006/documentManagement/types"/>
    <xsd:import namespace="http://schemas.microsoft.com/office/infopath/2007/PartnerControls"/>
    <xsd:element name="Template_x0020_type" ma:index="8" nillable="true" ma:displayName="Template type" ma:default="1. PowerPoint" ma:format="RadioButtons" ma:internalName="Template_x0020_type">
      <xsd:simpleType>
        <xsd:restriction base="dms:Choice">
          <xsd:enumeration value="0. Guidelines"/>
          <xsd:enumeration value="1. PowerPoint"/>
          <xsd:enumeration value="2. Word Norwegian"/>
          <xsd:enumeration value="3. Word English"/>
          <xsd:enumeration value="4. Word Swedish"/>
          <xsd:enumeration value="5. Word Danish"/>
          <xsd:enumeration value="6. Word German"/>
          <xsd:enumeration value="7. Documentation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0E6994-B50F-450F-91B3-F3F53F04A16D}">
  <ds:schemaRefs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7d9fdfd5-bcd8-4652-a132-4b190cef2214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786A724-E5A9-4A7B-AC34-4612C934C33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163F43D-F88B-4806-BF61-D92268323E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d9fdfd5-bcd8-4652-a132-4b190cef221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1302</TotalTime>
  <Words>331</Words>
  <Application>Microsoft Office PowerPoint</Application>
  <PresentationFormat>On-screen Show (16:9)</PresentationFormat>
  <Paragraphs>44</Paragraphs>
  <Slides>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Theme_Powel_v1</vt:lpstr>
      <vt:lpstr>NVDB Utviklerkonferanse</vt:lpstr>
      <vt:lpstr>PowerPoint Presentation</vt:lpstr>
      <vt:lpstr>PowerPoint Presentation</vt:lpstr>
      <vt:lpstr>Vår løsning i forhold til brukergrensesnitt</vt:lpstr>
      <vt:lpstr>Vår løsning i forhold til koden</vt:lpstr>
      <vt:lpstr>Vår løsning i forhold til koden</vt:lpstr>
      <vt:lpstr>Vår løsning i forhold til koden</vt:lpstr>
      <vt:lpstr>Utfordringer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NVDB</dc:title>
  <dc:creator>Stig Vidar Hovland</dc:creator>
  <cp:keywords>NVDB</cp:keywords>
  <cp:lastModifiedBy>Stig Vidar Hovland</cp:lastModifiedBy>
  <cp:revision>13</cp:revision>
  <dcterms:created xsi:type="dcterms:W3CDTF">2015-03-18T08:22:50Z</dcterms:created>
  <dcterms:modified xsi:type="dcterms:W3CDTF">2015-09-24T08:59:20Z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0x01010038A61A755E53AC47B84D60E1EC29FEFD</vt:lpwstr>
  </property>
</Properties>
</file>

<file path=docProps/thumbnail.jpeg>
</file>